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New Hack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New Hacks</a:t>
            </a:r>
          </a:p>
        </p:txBody>
      </p:sp>
      <p:sp>
        <p:nvSpPr>
          <p:cNvPr id="120" name="Team: JHYC Code"/>
          <p:cNvSpPr txBox="1"/>
          <p:nvPr>
            <p:ph type="subTitle" sz="quarter" idx="1"/>
          </p:nvPr>
        </p:nvSpPr>
        <p:spPr>
          <a:xfrm>
            <a:off x="5162996" y="7302499"/>
            <a:ext cx="7185175" cy="790874"/>
          </a:xfrm>
          <a:prstGeom prst="rect">
            <a:avLst/>
          </a:prstGeom>
        </p:spPr>
        <p:txBody>
          <a:bodyPr/>
          <a:lstStyle/>
          <a:p>
            <a:pPr/>
            <a:r>
              <a:t>Team: JHYC Code</a:t>
            </a:r>
          </a:p>
        </p:txBody>
      </p:sp>
      <p:sp>
        <p:nvSpPr>
          <p:cNvPr id="121" name="App Development: Assignment Due(AD)"/>
          <p:cNvSpPr txBox="1"/>
          <p:nvPr/>
        </p:nvSpPr>
        <p:spPr>
          <a:xfrm>
            <a:off x="7443948" y="4532945"/>
            <a:ext cx="4339904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App Development: Assignment Due(AD)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he GUI Function"/>
          <p:cNvSpPr txBox="1"/>
          <p:nvPr>
            <p:ph type="ctrTitle"/>
          </p:nvPr>
        </p:nvSpPr>
        <p:spPr>
          <a:xfrm>
            <a:off x="4842495" y="723900"/>
            <a:ext cx="4107210" cy="837605"/>
          </a:xfrm>
          <a:prstGeom prst="rect">
            <a:avLst/>
          </a:prstGeom>
        </p:spPr>
        <p:txBody>
          <a:bodyPr/>
          <a:lstStyle>
            <a:lvl1pPr defTabSz="233679">
              <a:defRPr sz="3200"/>
            </a:lvl1pPr>
          </a:lstStyle>
          <a:p>
            <a:pPr/>
            <a:r>
              <a:t>The GUI Function</a:t>
            </a:r>
          </a:p>
        </p:txBody>
      </p:sp>
      <p:sp>
        <p:nvSpPr>
          <p:cNvPr id="175" name="Another main function implemented as below (Sample).…"/>
          <p:cNvSpPr txBox="1"/>
          <p:nvPr>
            <p:ph type="subTitle" sz="quarter" idx="1"/>
          </p:nvPr>
        </p:nvSpPr>
        <p:spPr>
          <a:xfrm>
            <a:off x="4324846" y="1777773"/>
            <a:ext cx="5142508" cy="599630"/>
          </a:xfrm>
          <a:prstGeom prst="rect">
            <a:avLst/>
          </a:prstGeom>
        </p:spPr>
        <p:txBody>
          <a:bodyPr/>
          <a:lstStyle/>
          <a:p>
            <a:pPr defTabSz="233679">
              <a:defRPr sz="1480"/>
            </a:pPr>
            <a:r>
              <a:t>Another main function implemented as below (Sample).</a:t>
            </a:r>
          </a:p>
          <a:p>
            <a:pPr defTabSz="233679">
              <a:defRPr sz="1480"/>
            </a:pPr>
            <a:r>
              <a:t>This function is used for graphic representation.</a:t>
            </a:r>
          </a:p>
        </p:txBody>
      </p:sp>
      <p:pic>
        <p:nvPicPr>
          <p:cNvPr id="176" name="Screen Shot 2020-03-08 at 9.33.52 AM.png" descr="Screen Shot 2020-03-08 at 9.33.5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81707" y="2431059"/>
            <a:ext cx="5633441" cy="7180653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Line"/>
          <p:cNvSpPr/>
          <p:nvPr/>
        </p:nvSpPr>
        <p:spPr>
          <a:xfrm flipH="1">
            <a:off x="5207356" y="4118635"/>
            <a:ext cx="21141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8" name="Import tkinter"/>
          <p:cNvSpPr txBox="1"/>
          <p:nvPr/>
        </p:nvSpPr>
        <p:spPr>
          <a:xfrm>
            <a:off x="7399774" y="3888105"/>
            <a:ext cx="210586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Import tkinter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creen Shot 2020-03-08 at 10.30.18 AM.png" descr="Screen Shot 2020-03-08 at 10.30.18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2284" y="1652464"/>
            <a:ext cx="5997231" cy="51798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Screen Shot 2020-03-08 at 10.30.24 AM.png" descr="Screen Shot 2020-03-08 at 10.30.24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16597" y="1580413"/>
            <a:ext cx="5459486" cy="6592774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Line"/>
          <p:cNvSpPr/>
          <p:nvPr/>
        </p:nvSpPr>
        <p:spPr>
          <a:xfrm flipH="1" flipV="1">
            <a:off x="3135552" y="1981738"/>
            <a:ext cx="1006978" cy="29560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3" name="Line"/>
          <p:cNvSpPr/>
          <p:nvPr/>
        </p:nvSpPr>
        <p:spPr>
          <a:xfrm flipH="1">
            <a:off x="2709321" y="2376355"/>
            <a:ext cx="1409898" cy="140989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4" name="Display of the login page"/>
          <p:cNvSpPr txBox="1"/>
          <p:nvPr/>
        </p:nvSpPr>
        <p:spPr>
          <a:xfrm>
            <a:off x="3915118" y="1763854"/>
            <a:ext cx="2046592" cy="1197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Display of the login page</a:t>
            </a:r>
          </a:p>
        </p:txBody>
      </p:sp>
      <p:sp>
        <p:nvSpPr>
          <p:cNvPr id="185" name="Line"/>
          <p:cNvSpPr/>
          <p:nvPr/>
        </p:nvSpPr>
        <p:spPr>
          <a:xfrm>
            <a:off x="5685664" y="2386118"/>
            <a:ext cx="1272320" cy="205996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6" name="Line"/>
          <p:cNvSpPr/>
          <p:nvPr/>
        </p:nvSpPr>
        <p:spPr>
          <a:xfrm flipV="1">
            <a:off x="5871890" y="1747929"/>
            <a:ext cx="1265347" cy="43449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Screen Shot 2020-03-08 at 10.30.31 AM.png" descr="Screen Shot 2020-03-08 at 10.30.3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920" y="1436272"/>
            <a:ext cx="5807496" cy="65131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Screen Shot 2020-03-08 at 10.30.37 AM.png" descr="Screen Shot 2020-03-08 at 10.30.37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04010" y="1673053"/>
            <a:ext cx="7184842" cy="6039607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Line"/>
          <p:cNvSpPr/>
          <p:nvPr/>
        </p:nvSpPr>
        <p:spPr>
          <a:xfrm flipH="1">
            <a:off x="1447225" y="1167070"/>
            <a:ext cx="510819" cy="26837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1" name="register_password"/>
          <p:cNvSpPr txBox="1"/>
          <p:nvPr/>
        </p:nvSpPr>
        <p:spPr>
          <a:xfrm>
            <a:off x="1549145" y="634687"/>
            <a:ext cx="280629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register_password</a:t>
            </a:r>
          </a:p>
        </p:txBody>
      </p:sp>
      <p:sp>
        <p:nvSpPr>
          <p:cNvPr id="192" name="Line"/>
          <p:cNvSpPr/>
          <p:nvPr/>
        </p:nvSpPr>
        <p:spPr>
          <a:xfrm flipH="1">
            <a:off x="2033688" y="4663863"/>
            <a:ext cx="51164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3" name="The display of the user page"/>
          <p:cNvSpPr txBox="1"/>
          <p:nvPr/>
        </p:nvSpPr>
        <p:spPr>
          <a:xfrm>
            <a:off x="2830122" y="4094027"/>
            <a:ext cx="1804571" cy="1197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The display of the user page</a:t>
            </a:r>
          </a:p>
        </p:txBody>
      </p:sp>
      <p:sp>
        <p:nvSpPr>
          <p:cNvPr id="194" name="Line"/>
          <p:cNvSpPr/>
          <p:nvPr/>
        </p:nvSpPr>
        <p:spPr>
          <a:xfrm flipH="1">
            <a:off x="6935062" y="1306485"/>
            <a:ext cx="452079" cy="45207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5" name="Logout"/>
          <p:cNvSpPr txBox="1"/>
          <p:nvPr/>
        </p:nvSpPr>
        <p:spPr>
          <a:xfrm>
            <a:off x="7053564" y="820247"/>
            <a:ext cx="114178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Logout</a:t>
            </a:r>
          </a:p>
        </p:txBody>
      </p:sp>
      <p:sp>
        <p:nvSpPr>
          <p:cNvPr id="196" name="Line"/>
          <p:cNvSpPr/>
          <p:nvPr/>
        </p:nvSpPr>
        <p:spPr>
          <a:xfrm flipH="1">
            <a:off x="8958439" y="3322082"/>
            <a:ext cx="51164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7" name="Enter the group page"/>
          <p:cNvSpPr txBox="1"/>
          <p:nvPr/>
        </p:nvSpPr>
        <p:spPr>
          <a:xfrm>
            <a:off x="9580236" y="2723253"/>
            <a:ext cx="1431276" cy="1197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Enter the group page</a:t>
            </a:r>
          </a:p>
        </p:txBody>
      </p:sp>
      <p:sp>
        <p:nvSpPr>
          <p:cNvPr id="198" name="Line"/>
          <p:cNvSpPr/>
          <p:nvPr/>
        </p:nvSpPr>
        <p:spPr>
          <a:xfrm flipH="1">
            <a:off x="9341122" y="4536109"/>
            <a:ext cx="51061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9" name="Display of the group creation page"/>
          <p:cNvSpPr txBox="1"/>
          <p:nvPr/>
        </p:nvSpPr>
        <p:spPr>
          <a:xfrm>
            <a:off x="9906086" y="3909877"/>
            <a:ext cx="1626722" cy="1565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Display of the group creation page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Screen Shot 2020-03-08 at 10.30.43 AM.png" descr="Screen Shot 2020-03-08 at 10.30.4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641" y="467897"/>
            <a:ext cx="5930470" cy="6451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Screen Shot 2020-03-08 at 10.30.49 AM.png" descr="Screen Shot 2020-03-08 at 10.30.49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61963" y="467897"/>
            <a:ext cx="7302501" cy="6451601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Line"/>
          <p:cNvSpPr/>
          <p:nvPr/>
        </p:nvSpPr>
        <p:spPr>
          <a:xfrm flipH="1">
            <a:off x="3534767" y="708146"/>
            <a:ext cx="36251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4" name="Create group"/>
          <p:cNvSpPr txBox="1"/>
          <p:nvPr/>
        </p:nvSpPr>
        <p:spPr>
          <a:xfrm>
            <a:off x="3982737" y="477617"/>
            <a:ext cx="2022654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Create group</a:t>
            </a:r>
          </a:p>
        </p:txBody>
      </p:sp>
      <p:sp>
        <p:nvSpPr>
          <p:cNvPr id="205" name="Line"/>
          <p:cNvSpPr/>
          <p:nvPr/>
        </p:nvSpPr>
        <p:spPr>
          <a:xfrm flipH="1">
            <a:off x="2119624" y="3111266"/>
            <a:ext cx="36251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6" name="Display the group page"/>
          <p:cNvSpPr txBox="1"/>
          <p:nvPr/>
        </p:nvSpPr>
        <p:spPr>
          <a:xfrm>
            <a:off x="2503602" y="2880737"/>
            <a:ext cx="3472588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Display the group page</a:t>
            </a:r>
          </a:p>
        </p:txBody>
      </p:sp>
      <p:sp>
        <p:nvSpPr>
          <p:cNvPr id="207" name="Line"/>
          <p:cNvSpPr/>
          <p:nvPr/>
        </p:nvSpPr>
        <p:spPr>
          <a:xfrm flipH="1" flipV="1">
            <a:off x="8572158" y="562931"/>
            <a:ext cx="71242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8" name="Create new tasks"/>
          <p:cNvSpPr txBox="1"/>
          <p:nvPr/>
        </p:nvSpPr>
        <p:spPr>
          <a:xfrm>
            <a:off x="9356302" y="332402"/>
            <a:ext cx="2643227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Create new tasks</a:t>
            </a:r>
          </a:p>
        </p:txBody>
      </p:sp>
      <p:sp>
        <p:nvSpPr>
          <p:cNvPr id="209" name="Line"/>
          <p:cNvSpPr/>
          <p:nvPr/>
        </p:nvSpPr>
        <p:spPr>
          <a:xfrm flipH="1">
            <a:off x="8663196" y="2139025"/>
            <a:ext cx="5303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0" name="The display of the create task page"/>
          <p:cNvSpPr txBox="1"/>
          <p:nvPr/>
        </p:nvSpPr>
        <p:spPr>
          <a:xfrm>
            <a:off x="9234072" y="1540195"/>
            <a:ext cx="2022653" cy="1197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The display of the create task page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creen Shot 2020-03-08 at 10.30.56 AM.png" descr="Screen Shot 2020-03-08 at 10.30.5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25520" y="679045"/>
            <a:ext cx="7268208" cy="8184581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Line"/>
          <p:cNvSpPr/>
          <p:nvPr/>
        </p:nvSpPr>
        <p:spPr>
          <a:xfrm flipV="1">
            <a:off x="2754904" y="894029"/>
            <a:ext cx="666839" cy="66683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4" name="Create task"/>
          <p:cNvSpPr txBox="1"/>
          <p:nvPr/>
        </p:nvSpPr>
        <p:spPr>
          <a:xfrm>
            <a:off x="1780874" y="1721570"/>
            <a:ext cx="1791006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Create task</a:t>
            </a:r>
          </a:p>
        </p:txBody>
      </p:sp>
      <p:sp>
        <p:nvSpPr>
          <p:cNvPr id="215" name="Display of the group invite page"/>
          <p:cNvSpPr txBox="1"/>
          <p:nvPr/>
        </p:nvSpPr>
        <p:spPr>
          <a:xfrm>
            <a:off x="1775254" y="6135386"/>
            <a:ext cx="1462669" cy="19342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Display of the group invite page</a:t>
            </a:r>
          </a:p>
        </p:txBody>
      </p:sp>
      <p:sp>
        <p:nvSpPr>
          <p:cNvPr id="216" name="Line"/>
          <p:cNvSpPr/>
          <p:nvPr/>
        </p:nvSpPr>
        <p:spPr>
          <a:xfrm flipV="1">
            <a:off x="2638566" y="5621375"/>
            <a:ext cx="452079" cy="45208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Screen Shot 2020-03-08 at 10.31.02 AM.png" descr="Screen Shot 2020-03-08 at 10.31.0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7078" y="914399"/>
            <a:ext cx="7645401" cy="792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Screen Shot 2020-03-08 at 10.31.08 AM.png" descr="Screen Shot 2020-03-08 at 10.31.08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21701" y="962918"/>
            <a:ext cx="4914901" cy="1143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Line"/>
          <p:cNvSpPr/>
          <p:nvPr/>
        </p:nvSpPr>
        <p:spPr>
          <a:xfrm flipH="1">
            <a:off x="4010361" y="1169944"/>
            <a:ext cx="4978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1" name="Invite members"/>
          <p:cNvSpPr txBox="1"/>
          <p:nvPr/>
        </p:nvSpPr>
        <p:spPr>
          <a:xfrm>
            <a:off x="4476379" y="939415"/>
            <a:ext cx="235976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Invite members</a:t>
            </a:r>
          </a:p>
        </p:txBody>
      </p:sp>
      <p:sp>
        <p:nvSpPr>
          <p:cNvPr id="222" name="Line"/>
          <p:cNvSpPr/>
          <p:nvPr/>
        </p:nvSpPr>
        <p:spPr>
          <a:xfrm flipH="1">
            <a:off x="3029514" y="4936186"/>
            <a:ext cx="65237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3" name="The display of the task page"/>
          <p:cNvSpPr txBox="1"/>
          <p:nvPr/>
        </p:nvSpPr>
        <p:spPr>
          <a:xfrm>
            <a:off x="3795162" y="4705657"/>
            <a:ext cx="4200450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The display of the task page</a:t>
            </a:r>
          </a:p>
        </p:txBody>
      </p:sp>
      <p:sp>
        <p:nvSpPr>
          <p:cNvPr id="224" name="Line"/>
          <p:cNvSpPr/>
          <p:nvPr/>
        </p:nvSpPr>
        <p:spPr>
          <a:xfrm flipV="1">
            <a:off x="10154072" y="2144844"/>
            <a:ext cx="1" cy="61840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5" name="Go back to the task page"/>
          <p:cNvSpPr txBox="1"/>
          <p:nvPr/>
        </p:nvSpPr>
        <p:spPr>
          <a:xfrm>
            <a:off x="8270865" y="2802171"/>
            <a:ext cx="3766415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Go back to the task page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lass User"/>
          <p:cNvSpPr txBox="1"/>
          <p:nvPr>
            <p:ph type="ctrTitle"/>
          </p:nvPr>
        </p:nvSpPr>
        <p:spPr>
          <a:xfrm>
            <a:off x="4842495" y="723900"/>
            <a:ext cx="4107210" cy="837605"/>
          </a:xfrm>
          <a:prstGeom prst="rect">
            <a:avLst/>
          </a:prstGeom>
        </p:spPr>
        <p:txBody>
          <a:bodyPr/>
          <a:lstStyle>
            <a:lvl1pPr defTabSz="350520">
              <a:defRPr sz="4800"/>
            </a:lvl1pPr>
          </a:lstStyle>
          <a:p>
            <a:pPr/>
            <a:r>
              <a:t>Class User</a:t>
            </a:r>
          </a:p>
        </p:txBody>
      </p:sp>
      <p:sp>
        <p:nvSpPr>
          <p:cNvPr id="124" name="Class user asks user’s basic information including their username, password and groups."/>
          <p:cNvSpPr txBox="1"/>
          <p:nvPr>
            <p:ph type="subTitle" sz="quarter" idx="1"/>
          </p:nvPr>
        </p:nvSpPr>
        <p:spPr>
          <a:xfrm>
            <a:off x="1270000" y="2120900"/>
            <a:ext cx="10464800" cy="1130300"/>
          </a:xfrm>
          <a:prstGeom prst="rect">
            <a:avLst/>
          </a:prstGeom>
        </p:spPr>
        <p:txBody>
          <a:bodyPr/>
          <a:lstStyle>
            <a:lvl1pPr defTabSz="356362">
              <a:defRPr sz="2257"/>
            </a:lvl1pPr>
          </a:lstStyle>
          <a:p>
            <a:pPr/>
            <a:r>
              <a:t>Class user asks user’s basic information including their username, password and groups.</a:t>
            </a:r>
          </a:p>
        </p:txBody>
      </p:sp>
      <p:pic>
        <p:nvPicPr>
          <p:cNvPr id="125" name="Screen Shot 2020-03-07 at 5.50.10 PM.png" descr="Screen Shot 2020-03-07 at 5.50.1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90950" y="3493095"/>
            <a:ext cx="6515100" cy="3695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lass Group"/>
          <p:cNvSpPr txBox="1"/>
          <p:nvPr>
            <p:ph type="ctrTitle"/>
          </p:nvPr>
        </p:nvSpPr>
        <p:spPr>
          <a:xfrm>
            <a:off x="4740895" y="660400"/>
            <a:ext cx="4107210" cy="837605"/>
          </a:xfrm>
          <a:prstGeom prst="rect">
            <a:avLst/>
          </a:prstGeom>
        </p:spPr>
        <p:txBody>
          <a:bodyPr/>
          <a:lstStyle>
            <a:lvl1pPr defTabSz="350520">
              <a:defRPr sz="4800"/>
            </a:lvl1pPr>
          </a:lstStyle>
          <a:p>
            <a:pPr/>
            <a:r>
              <a:t>Class Group</a:t>
            </a:r>
          </a:p>
        </p:txBody>
      </p:sp>
      <p:sp>
        <p:nvSpPr>
          <p:cNvPr id="128" name="This class will create a group and add tasks and new user in the group"/>
          <p:cNvSpPr txBox="1"/>
          <p:nvPr>
            <p:ph type="subTitle" sz="quarter" idx="1"/>
          </p:nvPr>
        </p:nvSpPr>
        <p:spPr>
          <a:xfrm>
            <a:off x="1270000" y="1536700"/>
            <a:ext cx="10464800" cy="655588"/>
          </a:xfrm>
          <a:prstGeom prst="rect">
            <a:avLst/>
          </a:prstGeom>
        </p:spPr>
        <p:txBody>
          <a:bodyPr/>
          <a:lstStyle>
            <a:lvl1pPr defTabSz="286258">
              <a:defRPr sz="1813"/>
            </a:lvl1pPr>
          </a:lstStyle>
          <a:p>
            <a:pPr/>
            <a:r>
              <a:t>This class will create a group and add tasks and new user in the group</a:t>
            </a:r>
          </a:p>
        </p:txBody>
      </p:sp>
      <p:pic>
        <p:nvPicPr>
          <p:cNvPr id="129" name="Screen Shot 2020-03-07 at 5.57.41 PM.png" descr="Screen Shot 2020-03-07 at 5.57.4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54091" y="2636580"/>
            <a:ext cx="3602798" cy="59282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lass Task"/>
          <p:cNvSpPr txBox="1"/>
          <p:nvPr>
            <p:ph type="ctrTitle"/>
          </p:nvPr>
        </p:nvSpPr>
        <p:spPr>
          <a:xfrm>
            <a:off x="4842495" y="723900"/>
            <a:ext cx="4107210" cy="837605"/>
          </a:xfrm>
          <a:prstGeom prst="rect">
            <a:avLst/>
          </a:prstGeom>
        </p:spPr>
        <p:txBody>
          <a:bodyPr/>
          <a:lstStyle>
            <a:lvl1pPr defTabSz="350520">
              <a:defRPr sz="4800"/>
            </a:lvl1pPr>
          </a:lstStyle>
          <a:p>
            <a:pPr/>
            <a:r>
              <a:t>Class Task</a:t>
            </a:r>
          </a:p>
        </p:txBody>
      </p:sp>
      <p:sp>
        <p:nvSpPr>
          <p:cNvPr id="132" name="This class will initiate the task class and add dependency for each of the users. The dependency means that if one user is in the same group."/>
          <p:cNvSpPr txBox="1"/>
          <p:nvPr>
            <p:ph type="subTitle" sz="quarter" idx="1"/>
          </p:nvPr>
        </p:nvSpPr>
        <p:spPr>
          <a:xfrm>
            <a:off x="1270000" y="1524000"/>
            <a:ext cx="10464800" cy="1130300"/>
          </a:xfrm>
          <a:prstGeom prst="rect">
            <a:avLst/>
          </a:prstGeom>
        </p:spPr>
        <p:txBody>
          <a:bodyPr/>
          <a:lstStyle>
            <a:lvl1pPr defTabSz="356362">
              <a:defRPr sz="2257"/>
            </a:lvl1pPr>
          </a:lstStyle>
          <a:p>
            <a:pPr/>
            <a:r>
              <a:t>This class will initiate the task class and add dependency for each of the users. The dependency means that if one user is in the same group.</a:t>
            </a:r>
          </a:p>
        </p:txBody>
      </p:sp>
      <p:pic>
        <p:nvPicPr>
          <p:cNvPr id="133" name="Screen Shot 2020-03-07 at 6.02.41 PM.png" descr="Screen Shot 2020-03-07 at 6.02.4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7418" y="2658913"/>
            <a:ext cx="5073122" cy="6378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Screen Shot 2020-03-07 at 6.02.46 PM.png" descr="Screen Shot 2020-03-07 at 6.02.4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84788" y="3183036"/>
            <a:ext cx="5803028" cy="22075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Interface Setup"/>
          <p:cNvSpPr txBox="1"/>
          <p:nvPr>
            <p:ph type="ctrTitle"/>
          </p:nvPr>
        </p:nvSpPr>
        <p:spPr>
          <a:xfrm>
            <a:off x="4842495" y="723900"/>
            <a:ext cx="4107210" cy="837605"/>
          </a:xfrm>
          <a:prstGeom prst="rect">
            <a:avLst/>
          </a:prstGeom>
        </p:spPr>
        <p:txBody>
          <a:bodyPr/>
          <a:lstStyle>
            <a:lvl1pPr defTabSz="321310">
              <a:defRPr sz="4400"/>
            </a:lvl1pPr>
          </a:lstStyle>
          <a:p>
            <a:pPr/>
            <a:r>
              <a:t>Interface Setup</a:t>
            </a:r>
          </a:p>
        </p:txBody>
      </p:sp>
      <p:sp>
        <p:nvSpPr>
          <p:cNvPr id="137" name="Users will be asked to input their username and password and this step will check if they are already in the system or not."/>
          <p:cNvSpPr txBox="1"/>
          <p:nvPr>
            <p:ph type="subTitle" sz="quarter" idx="1"/>
          </p:nvPr>
        </p:nvSpPr>
        <p:spPr>
          <a:xfrm>
            <a:off x="1536700" y="1655621"/>
            <a:ext cx="10464800" cy="1130301"/>
          </a:xfrm>
          <a:prstGeom prst="rect">
            <a:avLst/>
          </a:prstGeom>
        </p:spPr>
        <p:txBody>
          <a:bodyPr/>
          <a:lstStyle>
            <a:lvl1pPr defTabSz="356362">
              <a:defRPr sz="2257"/>
            </a:lvl1pPr>
          </a:lstStyle>
          <a:p>
            <a:pPr/>
            <a:r>
              <a:t>Users will be asked to input their username and password and this step will check if they are already in the system or not.</a:t>
            </a:r>
          </a:p>
        </p:txBody>
      </p:sp>
      <p:pic>
        <p:nvPicPr>
          <p:cNvPr id="138" name="Screen Shot 2020-03-07 at 6.27.26 PM.png" descr="Screen Shot 2020-03-07 at 6.27.2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66691" y="2702237"/>
            <a:ext cx="6004818" cy="62079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ommand function"/>
          <p:cNvSpPr txBox="1"/>
          <p:nvPr>
            <p:ph type="ctrTitle"/>
          </p:nvPr>
        </p:nvSpPr>
        <p:spPr>
          <a:xfrm>
            <a:off x="4842495" y="723900"/>
            <a:ext cx="4107210" cy="837605"/>
          </a:xfrm>
          <a:prstGeom prst="rect">
            <a:avLst/>
          </a:prstGeom>
        </p:spPr>
        <p:txBody>
          <a:bodyPr/>
          <a:lstStyle>
            <a:lvl1pPr defTabSz="257047">
              <a:defRPr sz="3520"/>
            </a:lvl1pPr>
          </a:lstStyle>
          <a:p>
            <a:pPr/>
            <a:r>
              <a:t>Command function</a:t>
            </a:r>
          </a:p>
        </p:txBody>
      </p:sp>
      <p:sp>
        <p:nvSpPr>
          <p:cNvPr id="141" name="The command function as implemented below"/>
          <p:cNvSpPr txBox="1"/>
          <p:nvPr>
            <p:ph type="subTitle" sz="quarter" idx="1"/>
          </p:nvPr>
        </p:nvSpPr>
        <p:spPr>
          <a:xfrm>
            <a:off x="1536700" y="1655621"/>
            <a:ext cx="10464800" cy="1130301"/>
          </a:xfrm>
          <a:prstGeom prst="rect">
            <a:avLst/>
          </a:prstGeom>
        </p:spPr>
        <p:txBody>
          <a:bodyPr/>
          <a:lstStyle>
            <a:lvl1pPr defTabSz="537463">
              <a:defRPr sz="3404"/>
            </a:lvl1pPr>
          </a:lstStyle>
          <a:p>
            <a:pPr/>
            <a:r>
              <a:t>The command function as implemented below</a:t>
            </a:r>
          </a:p>
        </p:txBody>
      </p:sp>
      <p:pic>
        <p:nvPicPr>
          <p:cNvPr id="142" name="Screen Shot 2020-03-08 at 9.25.11 AM.png" descr="Screen Shot 2020-03-08 at 9.25.1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57054" y="2880037"/>
            <a:ext cx="5207524" cy="5798153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Line"/>
          <p:cNvSpPr/>
          <p:nvPr/>
        </p:nvSpPr>
        <p:spPr>
          <a:xfrm flipV="1">
            <a:off x="3595389" y="3657599"/>
            <a:ext cx="481312" cy="24780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4" name="Test Module"/>
          <p:cNvSpPr txBox="1"/>
          <p:nvPr/>
        </p:nvSpPr>
        <p:spPr>
          <a:xfrm>
            <a:off x="1891791" y="3896970"/>
            <a:ext cx="1880617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Test Module</a:t>
            </a:r>
          </a:p>
        </p:txBody>
      </p:sp>
      <p:sp>
        <p:nvSpPr>
          <p:cNvPr id="145" name="Line"/>
          <p:cNvSpPr/>
          <p:nvPr/>
        </p:nvSpPr>
        <p:spPr>
          <a:xfrm flipH="1">
            <a:off x="5641646" y="5882431"/>
            <a:ext cx="172150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6" name="Submodules included"/>
          <p:cNvSpPr txBox="1"/>
          <p:nvPr/>
        </p:nvSpPr>
        <p:spPr>
          <a:xfrm>
            <a:off x="7327696" y="5651902"/>
            <a:ext cx="325160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Submodules included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creen Shot 2020-03-08 at 10.22.03 AM.png" descr="Screen Shot 2020-03-08 at 10.22.0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2340" y="1270724"/>
            <a:ext cx="6680201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Screen Shot 2020-03-08 at 10.22.10 AM.png" descr="Screen Shot 2020-03-08 at 10.22.10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20550" y="1446239"/>
            <a:ext cx="6384488" cy="7444770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Line"/>
          <p:cNvSpPr/>
          <p:nvPr/>
        </p:nvSpPr>
        <p:spPr>
          <a:xfrm flipH="1">
            <a:off x="2817603" y="1385790"/>
            <a:ext cx="57794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1" name="Check if the username is in the system"/>
          <p:cNvSpPr txBox="1"/>
          <p:nvPr/>
        </p:nvSpPr>
        <p:spPr>
          <a:xfrm>
            <a:off x="3352884" y="786961"/>
            <a:ext cx="2983626" cy="1197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Check if the username is in the system</a:t>
            </a:r>
          </a:p>
        </p:txBody>
      </p:sp>
      <p:sp>
        <p:nvSpPr>
          <p:cNvPr id="152" name="Line"/>
          <p:cNvSpPr/>
          <p:nvPr/>
        </p:nvSpPr>
        <p:spPr>
          <a:xfrm flipH="1">
            <a:off x="7538827" y="947988"/>
            <a:ext cx="903278" cy="51613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3" name="Signin function"/>
          <p:cNvSpPr txBox="1"/>
          <p:nvPr/>
        </p:nvSpPr>
        <p:spPr>
          <a:xfrm>
            <a:off x="8501479" y="636304"/>
            <a:ext cx="2292707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Signin function</a:t>
            </a:r>
          </a:p>
        </p:txBody>
      </p:sp>
      <p:sp>
        <p:nvSpPr>
          <p:cNvPr id="154" name="Line"/>
          <p:cNvSpPr/>
          <p:nvPr/>
        </p:nvSpPr>
        <p:spPr>
          <a:xfrm flipH="1">
            <a:off x="8093905" y="4113039"/>
            <a:ext cx="57794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5" name="Main page setting"/>
          <p:cNvSpPr txBox="1"/>
          <p:nvPr/>
        </p:nvSpPr>
        <p:spPr>
          <a:xfrm>
            <a:off x="8749807" y="3882510"/>
            <a:ext cx="2715769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Main page setting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Screen Shot 2020-03-08 at 10.22.16 AM.png" descr="Screen Shot 2020-03-08 at 10.22.1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616" y="568042"/>
            <a:ext cx="5049911" cy="5704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Screen Shot 2020-03-08 at 10.22.29 AM.png" descr="Screen Shot 2020-03-08 at 10.22.29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93223" y="700261"/>
            <a:ext cx="5049910" cy="5440241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Line"/>
          <p:cNvSpPr/>
          <p:nvPr/>
        </p:nvSpPr>
        <p:spPr>
          <a:xfrm flipH="1" flipV="1">
            <a:off x="1403394" y="795160"/>
            <a:ext cx="41372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0" name="Users can choose group to join"/>
          <p:cNvSpPr txBox="1"/>
          <p:nvPr/>
        </p:nvSpPr>
        <p:spPr>
          <a:xfrm>
            <a:off x="1855431" y="564630"/>
            <a:ext cx="465856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Users can choose group to join</a:t>
            </a:r>
          </a:p>
        </p:txBody>
      </p:sp>
      <p:sp>
        <p:nvSpPr>
          <p:cNvPr id="161" name="Line"/>
          <p:cNvSpPr/>
          <p:nvPr/>
        </p:nvSpPr>
        <p:spPr>
          <a:xfrm flipH="1" flipV="1">
            <a:off x="9804579" y="912424"/>
            <a:ext cx="535880" cy="26211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2" name="Create a new task"/>
          <p:cNvSpPr txBox="1"/>
          <p:nvPr/>
        </p:nvSpPr>
        <p:spPr>
          <a:xfrm>
            <a:off x="9418662" y="1040979"/>
            <a:ext cx="273923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Create a new task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creen Shot 2020-03-08 at 10.22.37 AM.png" descr="Screen Shot 2020-03-08 at 10.22.3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6678" y="908103"/>
            <a:ext cx="5183669" cy="50505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Screen Shot 2020-03-08 at 10.22.42 AM.png" descr="Screen Shot 2020-03-08 at 10.22.42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59159" y="367940"/>
            <a:ext cx="6237344" cy="30042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Screen Shot 2020-03-08 at 10.22.48 AM.png" descr="Screen Shot 2020-03-08 at 10.22.48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09523" y="3378155"/>
            <a:ext cx="5309317" cy="5832653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Line"/>
          <p:cNvSpPr/>
          <p:nvPr/>
        </p:nvSpPr>
        <p:spPr>
          <a:xfrm flipH="1">
            <a:off x="996923" y="1002240"/>
            <a:ext cx="5985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8" name="Create a new group"/>
          <p:cNvSpPr txBox="1"/>
          <p:nvPr/>
        </p:nvSpPr>
        <p:spPr>
          <a:xfrm>
            <a:off x="1614003" y="771710"/>
            <a:ext cx="2970887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Create a new group</a:t>
            </a:r>
          </a:p>
        </p:txBody>
      </p:sp>
      <p:sp>
        <p:nvSpPr>
          <p:cNvPr id="169" name="Line"/>
          <p:cNvSpPr/>
          <p:nvPr/>
        </p:nvSpPr>
        <p:spPr>
          <a:xfrm flipV="1">
            <a:off x="6309654" y="636508"/>
            <a:ext cx="1" cy="461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0" name="Delete Group"/>
          <p:cNvSpPr txBox="1"/>
          <p:nvPr/>
        </p:nvSpPr>
        <p:spPr>
          <a:xfrm>
            <a:off x="5292994" y="1114556"/>
            <a:ext cx="2033321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Delete Group</a:t>
            </a:r>
          </a:p>
        </p:txBody>
      </p:sp>
      <p:sp>
        <p:nvSpPr>
          <p:cNvPr id="171" name="Line"/>
          <p:cNvSpPr/>
          <p:nvPr/>
        </p:nvSpPr>
        <p:spPr>
          <a:xfrm flipH="1" flipV="1">
            <a:off x="6769513" y="3542814"/>
            <a:ext cx="1" cy="461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2" name="The login page setting"/>
          <p:cNvSpPr txBox="1"/>
          <p:nvPr/>
        </p:nvSpPr>
        <p:spPr>
          <a:xfrm>
            <a:off x="5098447" y="4002468"/>
            <a:ext cx="334213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The login page setting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